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6628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97b5cfa2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997b5cfa2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05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97b5cfa2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997b5cfa20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997b5cfa20_0_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62" name="Google Shape;262;g997b5cfa2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65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9bc1e5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999bc1e5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9bc1e5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999bc1e5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9bc1e5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999bc1e5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99bc1e5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999bc1e5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99bc1e5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99bc1e5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99bc1e55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99bc1e55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99bc1e55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999bc1e55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99bc1e55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999bc1e55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b4301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97b4301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9bc1e55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999bc1e55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99bc1e55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999bc1e55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99bc1e55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999bc1e55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a57647f5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9a57647f5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a57647f5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9a57647f5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57647f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9a57647f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68" name="Google Shape;26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0" name="Google Shape;28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85b08c5a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985b08c5a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10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85b08c5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985b08c5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8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97b5cfa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997b5cfa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42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97b5cfa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997b5cfa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17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85b08c5a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985b08c5a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39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97b5cfa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997b5cfa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39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7b5cfa2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997b5cfa2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04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language.oop5.decon.php#language.oop5.decon.construct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PHP </a:t>
            </a:r>
            <a:r>
              <a:rPr lang="en-US" dirty="0" err="1"/>
              <a:t>WebDevelopment</a:t>
            </a:r>
            <a:r>
              <a:rPr lang="en-US" dirty="0"/>
              <a:t> </a:t>
            </a:r>
            <a:r>
              <a:rPr lang="en-US" dirty="0" smtClean="0"/>
              <a:t>2020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lvl="0"/>
            <a:r>
              <a:rPr lang="en-US" sz="8000" dirty="0"/>
              <a:t>OOP 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>interfaces,</a:t>
            </a:r>
            <a:endParaRPr sz="8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static</a:t>
            </a:r>
            <a:endParaRPr sz="8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methods and classes</a:t>
            </a:r>
            <a:endParaRPr dirty="0"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615300" y="2159575"/>
            <a:ext cx="10961400" cy="416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>
                <a:solidFill>
                  <a:srgbClr val="274E13"/>
                </a:solidFill>
              </a:rPr>
              <a:t>class User</a:t>
            </a:r>
            <a:r>
              <a:rPr lang="en-US" sz="1798">
                <a:solidFill>
                  <a:schemeClr val="dk1"/>
                </a:solidFill>
              </a:rPr>
              <a:t> </a:t>
            </a:r>
            <a:r>
              <a:rPr lang="en-US" sz="1798">
                <a:solidFill>
                  <a:schemeClr val="lt1"/>
                </a:solidFill>
              </a:rPr>
              <a:t>implements</a:t>
            </a:r>
            <a:r>
              <a:rPr lang="en-US" sz="1798"/>
              <a:t> iInfo, iAnotherInterface {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public function get_data( </a:t>
            </a:r>
            <a:r>
              <a:rPr lang="en-US" sz="1798">
                <a:solidFill>
                  <a:schemeClr val="lt1"/>
                </a:solidFill>
              </a:rPr>
              <a:t>$param</a:t>
            </a:r>
            <a:r>
              <a:rPr lang="en-US" sz="1798"/>
              <a:t> ){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	//gets user from db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	//returns user data from db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}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public function display_data(){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$data = $this-&gt;get_data( </a:t>
            </a:r>
            <a:r>
              <a:rPr lang="en-US" sz="1798">
                <a:solidFill>
                  <a:schemeClr val="lt1"/>
                </a:solidFill>
              </a:rPr>
              <a:t>$this-&gt;username</a:t>
            </a:r>
            <a:r>
              <a:rPr lang="en-US" sz="1798"/>
              <a:t> );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//display retrieved data from the db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}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...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798"/>
              <a:t>}</a:t>
            </a:r>
            <a:r>
              <a:rPr lang="en-US" sz="1998"/>
              <a:t> </a:t>
            </a:r>
            <a:endParaRPr sz="1998"/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547800" y="1632850"/>
            <a:ext cx="53727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4294967295"/>
          </p:nvPr>
        </p:nvSpPr>
        <p:spPr>
          <a:xfrm>
            <a:off x="152400" y="1186306"/>
            <a:ext cx="95040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class can implement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one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interface.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79788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67" name="Google Shape;267;p31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68" name="Google Shape;268;p31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31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>
                <a:solidFill>
                  <a:srgbClr val="FFFFFF"/>
                </a:solidFill>
              </a:rPr>
              <a:t>The class that implements an interface must implement all the methods from the interface definition.</a:t>
            </a:r>
            <a:endParaRPr sz="21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>
                <a:solidFill>
                  <a:srgbClr val="FFFFFF"/>
                </a:solidFill>
              </a:rPr>
              <a:t>If the method is declared in the interface that it will use param(s), the methods implemented in the class must be implemented with the same number of parameters.</a:t>
            </a:r>
            <a:endParaRPr sz="21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>
                <a:solidFill>
                  <a:srgbClr val="FFFFFF"/>
                </a:solidFill>
              </a:rPr>
              <a:t>In an interface method access specifiers are only public.</a:t>
            </a:r>
            <a:endParaRPr sz="21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>
                <a:solidFill>
                  <a:srgbClr val="FFFFFF"/>
                </a:solidFill>
              </a:rPr>
              <a:t>An interface can be extended by another interface using the </a:t>
            </a:r>
            <a:r>
              <a:rPr lang="en-US" sz="2100" b="1">
                <a:solidFill>
                  <a:srgbClr val="FFFFFF"/>
                </a:solidFill>
              </a:rPr>
              <a:t>extends keyword</a:t>
            </a:r>
            <a:r>
              <a:rPr lang="en-US" sz="2100">
                <a:solidFill>
                  <a:srgbClr val="FFFFFF"/>
                </a:solidFill>
              </a:rPr>
              <a:t>.</a:t>
            </a: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53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 idx="4294967295"/>
          </p:nvPr>
        </p:nvSpPr>
        <p:spPr>
          <a:xfrm>
            <a:off x="4329700" y="2291700"/>
            <a:ext cx="351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Static properties</a:t>
            </a:r>
            <a:endParaRPr sz="37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Properties that belong to the class rather than to the instance.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Used without any class instance.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>
                <a:solidFill>
                  <a:schemeClr val="dk1"/>
                </a:solidFill>
              </a:rPr>
              <a:t>class </a:t>
            </a:r>
            <a:r>
              <a:rPr lang="en-US" sz="2400">
                <a:solidFill>
                  <a:schemeClr val="lt1"/>
                </a:solidFill>
              </a:rPr>
              <a:t>Car</a:t>
            </a:r>
            <a:r>
              <a:rPr lang="en-US" sz="2400">
                <a:solidFill>
                  <a:schemeClr val="dk1"/>
                </a:solidFill>
              </a:rPr>
              <a:t> {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>
                <a:solidFill>
                  <a:schemeClr val="lt1"/>
                </a:solidFill>
              </a:rPr>
              <a:t>static</a:t>
            </a:r>
            <a:r>
              <a:rPr lang="en-US" sz="2400">
                <a:solidFill>
                  <a:schemeClr val="dk1"/>
                </a:solidFill>
              </a:rPr>
              <a:t> public $type = ‘car’;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en-US" sz="2400">
                <a:solidFill>
                  <a:schemeClr val="dk1"/>
                </a:solidFill>
              </a:rPr>
              <a:t>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6569002" y="112218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property is accessed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outside a class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Car::$type;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95177" y="1295656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property is accessed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a class -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function get_car_type(){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</a:t>
            </a:r>
            <a:r>
              <a:rPr lang="en-US" sz="2400" b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-US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sz="2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body" idx="4294967295"/>
          </p:nvPr>
        </p:nvSpPr>
        <p:spPr>
          <a:xfrm>
            <a:off x="380233" y="100603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</a:rPr>
              <a:t>Static properties values in the classes that extend a class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380225" y="2198400"/>
            <a:ext cx="5536800" cy="4507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Class Toyota extends Car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static public $type = ‘toyota’;</a:t>
            </a: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public function get_toyota_type(){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		echo </a:t>
            </a:r>
            <a:r>
              <a:rPr lang="en-US" sz="1900">
                <a:solidFill>
                  <a:schemeClr val="lt1"/>
                </a:solidFill>
              </a:rPr>
              <a:t>self</a:t>
            </a:r>
            <a:r>
              <a:rPr lang="en-US" sz="1900" b="1">
                <a:solidFill>
                  <a:schemeClr val="lt1"/>
                </a:solidFill>
              </a:rPr>
              <a:t>::$</a:t>
            </a:r>
            <a:r>
              <a:rPr lang="en-US" sz="1900"/>
              <a:t>type;</a:t>
            </a:r>
            <a:endParaRPr sz="19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 = new Toyota();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$toyota-&gt;get_car_type();//car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$toyota-&gt;get_toyota_type();//toyota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endParaRPr sz="2298"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6458300" y="2198400"/>
            <a:ext cx="5536800" cy="44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Car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static public $type = ‘car’;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public function </a:t>
            </a:r>
            <a:r>
              <a:rPr lang="en-US" sz="1900"/>
              <a:t>get_car_type(</a:t>
            </a:r>
            <a:r>
              <a:rPr lang="en-US" sz="1900">
                <a:solidFill>
                  <a:srgbClr val="1A340C"/>
                </a:solidFill>
              </a:rPr>
              <a:t>){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		echo </a:t>
            </a:r>
            <a:r>
              <a:rPr lang="en-US" sz="1900">
                <a:solidFill>
                  <a:srgbClr val="F1C232"/>
                </a:solidFill>
              </a:rPr>
              <a:t>static::$</a:t>
            </a:r>
            <a:r>
              <a:rPr lang="en-US" sz="1900">
                <a:solidFill>
                  <a:srgbClr val="1A340C"/>
                </a:solidFill>
              </a:rPr>
              <a:t>type;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 = new Toyota();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$toyota-&gt;get_car_type();//toyota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$toyota-&gt;get_toyota_type();//toyota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 idx="4294967295"/>
          </p:nvPr>
        </p:nvSpPr>
        <p:spPr>
          <a:xfrm>
            <a:off x="4329700" y="2291700"/>
            <a:ext cx="351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Static methods</a:t>
            </a:r>
            <a:endParaRPr sz="37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 that belong to the class, not to the class instances.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Static methods are called on the class, not on the class instances.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Static methods </a:t>
            </a:r>
            <a:r>
              <a:rPr lang="en-US" sz="2400" u="sng">
                <a:solidFill>
                  <a:schemeClr val="dk1"/>
                </a:solidFill>
              </a:rPr>
              <a:t>use only static properties.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class </a:t>
            </a:r>
            <a:r>
              <a:rPr lang="en-US" sz="2200">
                <a:solidFill>
                  <a:schemeClr val="lt1"/>
                </a:solidFill>
              </a:rPr>
              <a:t>Car</a:t>
            </a:r>
            <a:r>
              <a:rPr lang="en-US" sz="2200">
                <a:solidFill>
                  <a:schemeClr val="dk1"/>
                </a:solidFill>
              </a:rPr>
              <a:t> {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 b="1">
                <a:solidFill>
                  <a:schemeClr val="lt1"/>
                </a:solidFill>
              </a:rPr>
              <a:t>static</a:t>
            </a:r>
            <a:r>
              <a:rPr lang="en-US" sz="2200">
                <a:solidFill>
                  <a:schemeClr val="dk1"/>
                </a:solidFill>
              </a:rPr>
              <a:t> public $type = ‘car’;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static public function get_car_type(){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	return self::$type;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}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}		</a:t>
            </a:r>
            <a:r>
              <a:rPr lang="en-US" sz="2200" b="1">
                <a:solidFill>
                  <a:schemeClr val="lt1"/>
                </a:solidFill>
              </a:rPr>
              <a:t>Car::get_type();//car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 b="1">
                <a:solidFill>
                  <a:schemeClr val="lt1"/>
                </a:solidFill>
              </a:rPr>
              <a:t>		</a:t>
            </a:r>
            <a:r>
              <a:rPr lang="en-US" sz="2200" b="1">
                <a:solidFill>
                  <a:schemeClr val="dk1"/>
                </a:solidFill>
              </a:rPr>
              <a:t>Toyota::get_type();//car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 idx="4294967295"/>
          </p:nvPr>
        </p:nvSpPr>
        <p:spPr>
          <a:xfrm>
            <a:off x="4340225" y="2239000"/>
            <a:ext cx="353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Late Static Binding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propertis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6458300" y="1569650"/>
            <a:ext cx="5536800" cy="508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Car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static public $type = ‘car’;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public function </a:t>
            </a:r>
            <a:r>
              <a:rPr lang="en-US" sz="1900"/>
              <a:t>get_car_type(</a:t>
            </a:r>
            <a:r>
              <a:rPr lang="en-US" sz="1900">
                <a:solidFill>
                  <a:srgbClr val="1A340C"/>
                </a:solidFill>
              </a:rPr>
              <a:t>){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		echo </a:t>
            </a:r>
            <a:r>
              <a:rPr lang="en-US" sz="1900">
                <a:solidFill>
                  <a:srgbClr val="F1C232"/>
                </a:solidFill>
              </a:rPr>
              <a:t>static::$</a:t>
            </a:r>
            <a:r>
              <a:rPr lang="en-US" sz="1900">
                <a:solidFill>
                  <a:srgbClr val="1A340C"/>
                </a:solidFill>
              </a:rPr>
              <a:t>type;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Toyota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	static public $type = ‘toyota’;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/>
              <a:t>Car::get_car_type();//car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/>
              <a:t>Toyota::get_car_type();//toyota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4294967295"/>
          </p:nvPr>
        </p:nvSpPr>
        <p:spPr>
          <a:xfrm>
            <a:off x="95175" y="1232549"/>
            <a:ext cx="54261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Replacing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keyword allows to work with the current class`s value of a static property.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 smtClean="0">
                <a:solidFill>
                  <a:schemeClr val="dk1"/>
                </a:solidFill>
              </a:rPr>
              <a:t>Interfaces</a:t>
            </a: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 smtClean="0">
                <a:solidFill>
                  <a:schemeClr val="dk1"/>
                </a:solidFill>
              </a:rPr>
              <a:t>Static </a:t>
            </a:r>
            <a:r>
              <a:rPr lang="en-US" sz="1900" dirty="0">
                <a:solidFill>
                  <a:schemeClr val="dk1"/>
                </a:solidFill>
              </a:rPr>
              <a:t>properties and methods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dirty="0" smtClean="0">
                <a:solidFill>
                  <a:schemeClr val="dk1"/>
                </a:solidFill>
              </a:rPr>
              <a:t>Constants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30055" y="908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 and methods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4294967295"/>
          </p:nvPr>
        </p:nvSpPr>
        <p:spPr>
          <a:xfrm>
            <a:off x="95175" y="1232550"/>
            <a:ext cx="114711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Using static properties and/or methods implement displaying the current instance number.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the process - the methods to be defined and properties to be used.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4320900" y="2186350"/>
            <a:ext cx="3550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Constants</a:t>
            </a:r>
            <a:endParaRPr sz="4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Constants are defined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define(‘OPERATOR’, ‘driver’);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in procedural programming.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 names are in </a:t>
            </a:r>
            <a:r>
              <a:rPr lang="en-US" sz="2400" b="1">
                <a:solidFill>
                  <a:schemeClr val="dk1"/>
                </a:solidFill>
              </a:rPr>
              <a:t>uppercase</a:t>
            </a:r>
            <a:r>
              <a:rPr lang="en-US" sz="2400">
                <a:solidFill>
                  <a:schemeClr val="dk1"/>
                </a:solidFill>
              </a:rPr>
              <a:t> by covention.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a class constants are defined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Car {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const OPERATOR =’driver’;</a:t>
            </a:r>
            <a:endParaRPr sz="24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using the keyword </a:t>
            </a:r>
            <a:r>
              <a:rPr lang="en-US" sz="2400" b="1">
                <a:solidFill>
                  <a:schemeClr val="lt1"/>
                </a:solidFill>
              </a:rPr>
              <a:t>const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Constants can be used inside of the class -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get_const() {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-US" sz="23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::OPERATOR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or outside of the class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Carr::OPERATOR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 class constant is vosible and can be used in the classes that inherit the class where the constant is defined.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Class ToyotaCar extends Car{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public function toyota_description(){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echo ‘Usually a Toyota is driven by an ’ .</a:t>
            </a:r>
            <a:endParaRPr sz="16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1">
                <a:solidFill>
                  <a:schemeClr val="lt1"/>
                </a:solidFill>
              </a:rPr>
              <a:t>self::OPERATOR</a:t>
            </a:r>
            <a:r>
              <a:rPr lang="en-US" sz="1600">
                <a:solidFill>
                  <a:schemeClr val="dk1"/>
                </a:solidFill>
              </a:rPr>
              <a:t>;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echo ToyotaCar::OPERATOR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 common example of using constants in OOP is a class that implements a database connection.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data values needed to connect a Data base are stored in constants.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dbHost = 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dbName =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dbUsername =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dbPassword =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84" name="Google Shape;284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 idx="4294967295"/>
          </p:nvPr>
        </p:nvSpPr>
        <p:spPr>
          <a:xfrm>
            <a:off x="4326150" y="2278925"/>
            <a:ext cx="353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113540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It is like an abstract class having only abstract methods.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 classes that </a:t>
            </a:r>
            <a:r>
              <a:rPr lang="en-US">
                <a:solidFill>
                  <a:schemeClr val="lt1"/>
                </a:solidFill>
              </a:rPr>
              <a:t>implement </a:t>
            </a:r>
            <a:r>
              <a:rPr lang="en-US">
                <a:solidFill>
                  <a:schemeClr val="dk1"/>
                </a:solidFill>
              </a:rPr>
              <a:t>an interface must implement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methods declared in the interface.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3740767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allow you to create code which specifies which methods a class must implement, without having to define how these methods are implemented.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this method implementation is different in different classes.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possible to declare a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constructor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interface, which can be useful in some contexts.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1344958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class can implement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one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can implemented by different,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isA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connected classes.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interfaces be implemented by isA connected classes?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6252011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2238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interface</a:t>
            </a:r>
            <a:r>
              <a:rPr lang="en-US"/>
              <a:t> iInfo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public function get_data( </a:t>
            </a:r>
            <a:r>
              <a:rPr lang="en-US">
                <a:solidFill>
                  <a:schemeClr val="lt1"/>
                </a:solidFill>
              </a:rPr>
              <a:t>$param</a:t>
            </a:r>
            <a:r>
              <a:rPr lang="en-US"/>
              <a:t> 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public function display_data();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} 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0401784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4450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>
                <a:solidFill>
                  <a:srgbClr val="274E13"/>
                </a:solidFill>
              </a:rPr>
              <a:t>class User</a:t>
            </a:r>
            <a:r>
              <a:rPr lang="en-US" sz="1998">
                <a:solidFill>
                  <a:schemeClr val="dk1"/>
                </a:solidFill>
              </a:rPr>
              <a:t> </a:t>
            </a:r>
            <a:r>
              <a:rPr lang="en-US" sz="1998">
                <a:solidFill>
                  <a:schemeClr val="lt1"/>
                </a:solidFill>
              </a:rPr>
              <a:t>implements</a:t>
            </a:r>
            <a:r>
              <a:rPr lang="en-US" sz="1998"/>
              <a:t> iInfo {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public function get_data( </a:t>
            </a:r>
            <a:r>
              <a:rPr lang="en-US" sz="1998">
                <a:solidFill>
                  <a:schemeClr val="lt1"/>
                </a:solidFill>
              </a:rPr>
              <a:t>$param</a:t>
            </a:r>
            <a:r>
              <a:rPr lang="en-US" sz="1998"/>
              <a:t> ){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	//gets user from db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	//returns user data from db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}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public function display_data(){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$data = $this-&gt;get_data( </a:t>
            </a:r>
            <a:r>
              <a:rPr lang="en-US" sz="1998">
                <a:solidFill>
                  <a:schemeClr val="lt1"/>
                </a:solidFill>
              </a:rPr>
              <a:t>$this-&gt;username</a:t>
            </a:r>
            <a:r>
              <a:rPr lang="en-US" sz="1998"/>
              <a:t> );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//display retrieved data from the db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}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/>
              <a:t>} </a:t>
            </a:r>
            <a:endParaRPr sz="1998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11687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4819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>
                <a:solidFill>
                  <a:srgbClr val="274E13"/>
                </a:solidFill>
              </a:rPr>
              <a:t>class Page</a:t>
            </a:r>
            <a:r>
              <a:rPr lang="en-US" sz="1398">
                <a:solidFill>
                  <a:schemeClr val="dk1"/>
                </a:solidFill>
              </a:rPr>
              <a:t> </a:t>
            </a:r>
            <a:r>
              <a:rPr lang="en-US" sz="1398">
                <a:solidFill>
                  <a:schemeClr val="lt1"/>
                </a:solidFill>
              </a:rPr>
              <a:t>implements</a:t>
            </a:r>
            <a:r>
              <a:rPr lang="en-US" sz="1398"/>
              <a:t> iInfo 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$content;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...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__construct( $page_id ){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$this-&gt;content = $this-&gt;get_data( $page_id );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…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get_data( </a:t>
            </a:r>
            <a:r>
              <a:rPr lang="en-US" sz="1398">
                <a:solidFill>
                  <a:schemeClr val="lt1"/>
                </a:solidFill>
              </a:rPr>
              <a:t>$param</a:t>
            </a:r>
            <a:r>
              <a:rPr lang="en-US" sz="1398"/>
              <a:t> ){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//gets page data from db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//returns data	</a:t>
            </a:r>
            <a:endParaRPr sz="13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display_data(){</a:t>
            </a:r>
            <a:endParaRPr sz="13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//display $this-&gt;content</a:t>
            </a:r>
            <a:endParaRPr sz="13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//display ....</a:t>
            </a:r>
            <a:endParaRPr sz="13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398"/>
              <a:t>} </a:t>
            </a:r>
            <a:endParaRPr sz="1398"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8874451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746</Words>
  <Application>Microsoft Office PowerPoint</Application>
  <PresentationFormat>Widescreen</PresentationFormat>
  <Paragraphs>242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Noto Sans Symbols</vt:lpstr>
      <vt:lpstr>Consolas</vt:lpstr>
      <vt:lpstr>Roboto</vt:lpstr>
      <vt:lpstr>Calibri</vt:lpstr>
      <vt:lpstr>Arial</vt:lpstr>
      <vt:lpstr>1_SoftUni3_1</vt:lpstr>
      <vt:lpstr>OOP  interfaces, static methods and classes</vt:lpstr>
      <vt:lpstr>Table of Contents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Summary</vt:lpstr>
      <vt:lpstr>Static properties</vt:lpstr>
      <vt:lpstr>Static properties</vt:lpstr>
      <vt:lpstr>Static properties</vt:lpstr>
      <vt:lpstr>Static propertis</vt:lpstr>
      <vt:lpstr>Static methods</vt:lpstr>
      <vt:lpstr>Static properties</vt:lpstr>
      <vt:lpstr>Late Static Binding</vt:lpstr>
      <vt:lpstr>Static propertis</vt:lpstr>
      <vt:lpstr>Static properties and methods</vt:lpstr>
      <vt:lpstr>Constants</vt:lpstr>
      <vt:lpstr>constants</vt:lpstr>
      <vt:lpstr>constants</vt:lpstr>
      <vt:lpstr>constants</vt:lpstr>
      <vt:lpstr>constants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static methods and classes</dc:title>
  <dc:creator>Milena</dc:creator>
  <cp:lastModifiedBy>admin</cp:lastModifiedBy>
  <cp:revision>5</cp:revision>
  <dcterms:modified xsi:type="dcterms:W3CDTF">2021-09-25T10:22:32Z</dcterms:modified>
</cp:coreProperties>
</file>